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F86AF3-1543-4857-851F-ACE72DB12050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4F171C-C37B-4C18-A88E-4BA2D8A3669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4F171C-C37B-4C18-A88E-4BA2D8A36693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4F171C-C37B-4C18-A88E-4BA2D8A36693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4F171C-C37B-4C18-A88E-4BA2D8A36693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D7538-D17F-4987-A287-EF8DC28AA6EA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728B7-D8A5-49EB-9D10-382BB2EB0D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D7538-D17F-4987-A287-EF8DC28AA6EA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728B7-D8A5-49EB-9D10-382BB2EB0D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D7538-D17F-4987-A287-EF8DC28AA6EA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728B7-D8A5-49EB-9D10-382BB2EB0D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D7538-D17F-4987-A287-EF8DC28AA6EA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728B7-D8A5-49EB-9D10-382BB2EB0D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D7538-D17F-4987-A287-EF8DC28AA6EA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728B7-D8A5-49EB-9D10-382BB2EB0D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D7538-D17F-4987-A287-EF8DC28AA6EA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728B7-D8A5-49EB-9D10-382BB2EB0D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D7538-D17F-4987-A287-EF8DC28AA6EA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728B7-D8A5-49EB-9D10-382BB2EB0D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D7538-D17F-4987-A287-EF8DC28AA6EA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728B7-D8A5-49EB-9D10-382BB2EB0D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D7538-D17F-4987-A287-EF8DC28AA6EA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728B7-D8A5-49EB-9D10-382BB2EB0D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D7538-D17F-4987-A287-EF8DC28AA6EA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728B7-D8A5-49EB-9D10-382BB2EB0D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D7538-D17F-4987-A287-EF8DC28AA6EA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728B7-D8A5-49EB-9D10-382BB2EB0D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6D7538-D17F-4987-A287-EF8DC28AA6EA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2728B7-D8A5-49EB-9D10-382BB2EB0DD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8534400" cy="2286000"/>
          </a:xfrm>
        </p:spPr>
        <p:txBody>
          <a:bodyPr>
            <a:noAutofit/>
          </a:bodyPr>
          <a:lstStyle/>
          <a:p>
            <a:r>
              <a:rPr lang="en-US" sz="125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Malaria</a:t>
            </a:r>
            <a:endParaRPr lang="en-US" sz="125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1676400"/>
            <a:ext cx="6400800" cy="1752600"/>
          </a:xfrm>
        </p:spPr>
        <p:txBody>
          <a:bodyPr>
            <a:normAutofit/>
          </a:bodyPr>
          <a:lstStyle/>
          <a:p>
            <a:r>
              <a:rPr lang="en-US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By: Keri Gregory</a:t>
            </a:r>
            <a:endParaRPr lang="en-US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26000" b="-2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Malaria: Facts about the disease.</a:t>
            </a:r>
            <a:endParaRPr lang="en-US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828800"/>
            <a:ext cx="9144000" cy="5257800"/>
          </a:xfrm>
        </p:spPr>
        <p:txBody>
          <a:bodyPr>
            <a:noAutofit/>
          </a:bodyPr>
          <a:lstStyle/>
          <a:p>
            <a:r>
              <a:rPr lang="en-US" sz="29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Malaria is caused by a parasite known as a plasmodium. </a:t>
            </a:r>
          </a:p>
          <a:p>
            <a:r>
              <a:rPr lang="en-US" sz="29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This parasite can live within a human host and feed off the humans red blood cell supply.</a:t>
            </a:r>
          </a:p>
          <a:p>
            <a:r>
              <a:rPr lang="en-US" sz="29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Once it eats the cell contents the cells then burst. </a:t>
            </a:r>
          </a:p>
          <a:p>
            <a:r>
              <a:rPr lang="en-US" sz="29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life cycle of the plasmodium cannot be complete in the human alone, the cycle must be completed with the help if the </a:t>
            </a:r>
            <a:r>
              <a:rPr lang="en-US" sz="29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Anopheles </a:t>
            </a:r>
            <a:r>
              <a:rPr lang="en-US" sz="2900" b="1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quadrimaculatus</a:t>
            </a:r>
            <a:r>
              <a:rPr lang="en-US" sz="29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>
              <a:buNone/>
            </a:pPr>
            <a:r>
              <a:rPr lang="en-US" sz="29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There are treatments for Malaria, however, with drug resistance and the high cost for the treatment there are still many cases seen in certain geographical areas.</a:t>
            </a:r>
            <a:endParaRPr lang="en-US" sz="29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1000" t="1000" r="1000" b="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3048000"/>
            <a:ext cx="5791200" cy="1143000"/>
          </a:xfrm>
        </p:spPr>
        <p:txBody>
          <a:bodyPr>
            <a:noAutofit/>
          </a:bodyPr>
          <a:lstStyle/>
          <a:p>
            <a:r>
              <a:rPr lang="en-US" sz="66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Life Cycle of </a:t>
            </a:r>
            <a:br>
              <a:rPr lang="en-US" sz="66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66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66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66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Malaria</a:t>
            </a:r>
            <a:endParaRPr lang="en-US" sz="66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114</Words>
  <Application>Microsoft Office PowerPoint</Application>
  <PresentationFormat>On-screen Show (4:3)</PresentationFormat>
  <Paragraphs>12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Malaria</vt:lpstr>
      <vt:lpstr>Malaria: Facts about the disease.</vt:lpstr>
      <vt:lpstr>Life Cycle of   Malaria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Malaria</dc:title>
  <dc:creator>keri</dc:creator>
  <cp:lastModifiedBy>keri</cp:lastModifiedBy>
  <cp:revision>4</cp:revision>
  <dcterms:created xsi:type="dcterms:W3CDTF">2010-04-27T16:37:44Z</dcterms:created>
  <dcterms:modified xsi:type="dcterms:W3CDTF">2010-05-05T14:56:03Z</dcterms:modified>
</cp:coreProperties>
</file>